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2023-10-12T22:15:35Z</dcterms:modified>
  <cp:revision>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